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60" r:id="rId2"/>
    <p:sldId id="257" r:id="rId3"/>
    <p:sldId id="262" r:id="rId4"/>
    <p:sldId id="258" r:id="rId5"/>
    <p:sldId id="261" r:id="rId6"/>
    <p:sldId id="264" r:id="rId7"/>
    <p:sldId id="265" r:id="rId8"/>
    <p:sldId id="267" r:id="rId9"/>
    <p:sldId id="266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CFB6B68-59CB-4976-861C-86A70EBC3E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D6909A-1D49-4EB8-BE28-1E1F966A66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64AC0-7F27-4CAB-AB42-B70FD8B6D0DF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5321C60-DBCE-48B6-B402-2E1C07B63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0448FC-619C-4310-ACC4-FAF093AB2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3FB3F-FE72-4ED1-AD8D-87B579877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573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F32D5-0A04-4333-BBB9-47466C55E82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D433A-B35E-4067-993C-54CF5F7424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0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88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237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23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290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91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817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3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4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39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72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64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93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5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08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15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82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579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18032E7-DD8E-46A4-B490-92C9FCE3F66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C7E57EC-6C2D-4152-A438-1AC8BC3CC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691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A9DB9-4BB0-4DAD-A36E-A990D2133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399" y="1024246"/>
            <a:ext cx="8001000" cy="2971801"/>
          </a:xfrm>
        </p:spPr>
        <p:txBody>
          <a:bodyPr/>
          <a:lstStyle/>
          <a:p>
            <a:r>
              <a:rPr lang="en-US" dirty="0" err="1"/>
              <a:t>Speedrunning</a:t>
            </a:r>
            <a:r>
              <a:rPr lang="en-US" dirty="0"/>
              <a:t> like hacking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29AB88E-C9DB-4A8B-B19C-B73753836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399" y="4182314"/>
            <a:ext cx="6400800" cy="194733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Roman </a:t>
            </a:r>
            <a:r>
              <a:rPr lang="en-US" dirty="0" err="1">
                <a:solidFill>
                  <a:schemeClr val="tx1"/>
                </a:solidFill>
              </a:rPr>
              <a:t>Astrakhantsev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7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A9DB9-4BB0-4DAD-A36E-A990D2133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399" y="1024246"/>
            <a:ext cx="8001000" cy="2971801"/>
          </a:xfrm>
        </p:spPr>
        <p:txBody>
          <a:bodyPr/>
          <a:lstStyle/>
          <a:p>
            <a:r>
              <a:rPr lang="en-US" dirty="0"/>
              <a:t>Thank you for</a:t>
            </a:r>
            <a:br>
              <a:rPr lang="en-US" dirty="0"/>
            </a:br>
            <a:r>
              <a:rPr lang="en-US" dirty="0"/>
              <a:t>your attention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8160964C-97A8-418F-A134-5DD93B6BA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399" y="4111061"/>
            <a:ext cx="6400800" cy="194733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Play more games!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2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05C81-8C3F-4199-9BF7-422E2041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89" y="5214162"/>
            <a:ext cx="8534400" cy="150706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speedrunning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7C12BE-FD59-480A-B587-260A54882B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510" y="2982848"/>
            <a:ext cx="39052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[video-to-gif output image]">
            <a:extLst>
              <a:ext uri="{FF2B5EF4-FFF2-40B4-BE49-F238E27FC236}">
                <a16:creationId xmlns:a16="http://schemas.microsoft.com/office/drawing/2014/main" id="{A92ABBD2-EE66-4449-92D0-F79C6D5421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510" y="491314"/>
            <a:ext cx="3905251" cy="21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[video-to-gif output image]">
            <a:extLst>
              <a:ext uri="{FF2B5EF4-FFF2-40B4-BE49-F238E27FC236}">
                <a16:creationId xmlns:a16="http://schemas.microsoft.com/office/drawing/2014/main" id="{E04433B9-245D-49D9-B490-FBEB185DA5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323" y="491314"/>
            <a:ext cx="3905251" cy="21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video-to-gif output image]">
            <a:extLst>
              <a:ext uri="{FF2B5EF4-FFF2-40B4-BE49-F238E27FC236}">
                <a16:creationId xmlns:a16="http://schemas.microsoft.com/office/drawing/2014/main" id="{37133D75-7F46-4CE6-969F-E71A1B16BF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323" y="2982848"/>
            <a:ext cx="39052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4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05C81-8C3F-4199-9BF7-422E2041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89" y="5214162"/>
            <a:ext cx="8534400" cy="1507067"/>
          </a:xfrm>
        </p:spPr>
        <p:txBody>
          <a:bodyPr/>
          <a:lstStyle/>
          <a:p>
            <a:r>
              <a:rPr lang="en-US" dirty="0"/>
              <a:t>Doom. 8 sec </a:t>
            </a:r>
            <a:endParaRPr lang="ru-RU" dirty="0"/>
          </a:p>
        </p:txBody>
      </p:sp>
      <p:pic>
        <p:nvPicPr>
          <p:cNvPr id="4098" name="Picture 2" descr="[video-to-gif output image]">
            <a:extLst>
              <a:ext uri="{FF2B5EF4-FFF2-40B4-BE49-F238E27FC236}">
                <a16:creationId xmlns:a16="http://schemas.microsoft.com/office/drawing/2014/main" id="{19348086-0ACE-47EE-AD65-0B0D33C897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66" y="805111"/>
            <a:ext cx="7203027" cy="406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97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BAB86-580A-44CD-80DA-F5F65CD8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00" y="4984438"/>
            <a:ext cx="8534400" cy="1507067"/>
          </a:xfrm>
        </p:spPr>
        <p:txBody>
          <a:bodyPr/>
          <a:lstStyle/>
          <a:p>
            <a:r>
              <a:rPr lang="en-US" dirty="0"/>
              <a:t>Doom. Squeeze Glide</a:t>
            </a:r>
            <a:endParaRPr lang="ru-RU" dirty="0"/>
          </a:p>
        </p:txBody>
      </p:sp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DE9C7CB5-D878-4D2F-877E-B1233D591E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9" y="1120028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[cut output image]">
            <a:extLst>
              <a:ext uri="{FF2B5EF4-FFF2-40B4-BE49-F238E27FC236}">
                <a16:creationId xmlns:a16="http://schemas.microsoft.com/office/drawing/2014/main" id="{CA6284B1-26E9-4DBE-90D0-F772EFB159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1116072"/>
            <a:ext cx="3927382" cy="32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74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BAB86-580A-44CD-80DA-F5F65CD8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3" y="5309792"/>
            <a:ext cx="8534400" cy="1507067"/>
          </a:xfrm>
        </p:spPr>
        <p:txBody>
          <a:bodyPr/>
          <a:lstStyle/>
          <a:p>
            <a:r>
              <a:rPr lang="en-US" dirty="0"/>
              <a:t>Doom. VOID GLIDE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B48257-A070-4876-B0E7-0BDC999574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77" y="1913075"/>
            <a:ext cx="6725671" cy="26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[video-to-gif output image]">
            <a:extLst>
              <a:ext uri="{FF2B5EF4-FFF2-40B4-BE49-F238E27FC236}">
                <a16:creationId xmlns:a16="http://schemas.microsoft.com/office/drawing/2014/main" id="{03837A00-3644-4526-B11F-B527F1CE14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3" y="154820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45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BAB86-580A-44CD-80DA-F5F65CD8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3" y="5309792"/>
            <a:ext cx="8534400" cy="1507067"/>
          </a:xfrm>
        </p:spPr>
        <p:txBody>
          <a:bodyPr/>
          <a:lstStyle/>
          <a:p>
            <a:r>
              <a:rPr lang="en-US" dirty="0"/>
              <a:t>Terraria. Items duplication</a:t>
            </a:r>
            <a:endParaRPr lang="ru-RU" dirty="0"/>
          </a:p>
        </p:txBody>
      </p:sp>
      <p:pic>
        <p:nvPicPr>
          <p:cNvPr id="5122" name="Picture 2" descr="[video-to-gif output image]">
            <a:extLst>
              <a:ext uri="{FF2B5EF4-FFF2-40B4-BE49-F238E27FC236}">
                <a16:creationId xmlns:a16="http://schemas.microsoft.com/office/drawing/2014/main" id="{DFBA07A7-6777-473E-85F6-D4F3367ECB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36" y="1374755"/>
            <a:ext cx="7705501" cy="35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840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BAB86-580A-44CD-80DA-F5F65CD8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3" y="5309792"/>
            <a:ext cx="8534400" cy="1507067"/>
          </a:xfrm>
        </p:spPr>
        <p:txBody>
          <a:bodyPr/>
          <a:lstStyle/>
          <a:p>
            <a:r>
              <a:rPr lang="en-US" dirty="0"/>
              <a:t>Terraria. Immortality</a:t>
            </a:r>
            <a:endParaRPr lang="ru-RU" dirty="0"/>
          </a:p>
        </p:txBody>
      </p:sp>
      <p:pic>
        <p:nvPicPr>
          <p:cNvPr id="6146" name="Picture 2" descr="[resize output image]">
            <a:extLst>
              <a:ext uri="{FF2B5EF4-FFF2-40B4-BE49-F238E27FC236}">
                <a16:creationId xmlns:a16="http://schemas.microsoft.com/office/drawing/2014/main" id="{B4272FC6-61FF-4CD2-88F6-21683DF0E6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09" y="296451"/>
            <a:ext cx="95250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5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BAB86-580A-44CD-80DA-F5F65CD8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3" y="5309792"/>
            <a:ext cx="8534400" cy="1507067"/>
          </a:xfrm>
        </p:spPr>
        <p:txBody>
          <a:bodyPr/>
          <a:lstStyle/>
          <a:p>
            <a:r>
              <a:rPr lang="en-US" dirty="0"/>
              <a:t>What about 3d?</a:t>
            </a:r>
            <a:endParaRPr lang="ru-RU" dirty="0"/>
          </a:p>
        </p:txBody>
      </p:sp>
      <p:pic>
        <p:nvPicPr>
          <p:cNvPr id="7170" name="Picture 2" descr="[video-to-gif output image]">
            <a:extLst>
              <a:ext uri="{FF2B5EF4-FFF2-40B4-BE49-F238E27FC236}">
                <a16:creationId xmlns:a16="http://schemas.microsoft.com/office/drawing/2014/main" id="{A03DC9C4-23BF-4BB4-B3DD-7A6CAECB12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986" y="669880"/>
            <a:ext cx="8248732" cy="463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8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BAB86-580A-44CD-80DA-F5F65CD8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3" y="5309792"/>
            <a:ext cx="8534400" cy="1507067"/>
          </a:xfrm>
        </p:spPr>
        <p:txBody>
          <a:bodyPr/>
          <a:lstStyle/>
          <a:p>
            <a:r>
              <a:rPr lang="en-US" dirty="0" err="1"/>
              <a:t>Speedrunning</a:t>
            </a:r>
            <a:r>
              <a:rPr lang="en-US" dirty="0"/>
              <a:t> tools like cheats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B055BC-243E-40A4-9233-3A67A003B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23"/>
          <a:stretch/>
        </p:blipFill>
        <p:spPr>
          <a:xfrm>
            <a:off x="340659" y="711822"/>
            <a:ext cx="7653618" cy="43101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1F0FC8-F840-404F-8C7D-28ADF1AA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59" y="711822"/>
            <a:ext cx="2743781" cy="43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6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50</TotalTime>
  <Words>42</Words>
  <Application>Microsoft Office PowerPoint</Application>
  <PresentationFormat>Широкоэкранный</PresentationFormat>
  <Paragraphs>12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Wingdings 3</vt:lpstr>
      <vt:lpstr>Сектор</vt:lpstr>
      <vt:lpstr>Speedrunning like hacking</vt:lpstr>
      <vt:lpstr>What is speedrunning</vt:lpstr>
      <vt:lpstr>Doom. 8 sec </vt:lpstr>
      <vt:lpstr>Doom. Squeeze Glide</vt:lpstr>
      <vt:lpstr>Doom. VOID GLIDE</vt:lpstr>
      <vt:lpstr>Terraria. Items duplication</vt:lpstr>
      <vt:lpstr>Terraria. Immortality</vt:lpstr>
      <vt:lpstr>What about 3d?</vt:lpstr>
      <vt:lpstr>Speedrunning tools like cheats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Speedrunning like hacking</dc:title>
  <dc:creator>Роман Астраханцев</dc:creator>
  <cp:lastModifiedBy>Роман Астраханцев</cp:lastModifiedBy>
  <cp:revision>9</cp:revision>
  <dcterms:created xsi:type="dcterms:W3CDTF">2019-11-04T20:35:48Z</dcterms:created>
  <dcterms:modified xsi:type="dcterms:W3CDTF">2019-11-05T10:48:15Z</dcterms:modified>
</cp:coreProperties>
</file>